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59f3be22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59f3be2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559f3be22_1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559f3be2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Hackathon-2020</a:t>
            </a:r>
            <a:br>
              <a:rPr lang="en"/>
            </a:b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Marauders • 16.05.2020</a:t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76025" y="2261188"/>
            <a:ext cx="8092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Webhook endpoint which ETLs incoming </a:t>
            </a:r>
            <a:br>
              <a:rPr lang="en" sz="20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data to CleverTap Ingestion API.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&amp; create a working Webhook Endpoint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Ingest Webhook data to transform and load into API calls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Dynamic endpoint to handle user and event API transformation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#1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400250" y="1300800"/>
            <a:ext cx="6743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Updating user details in a different account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Useful for: Clients managing different accounts </a:t>
            </a:r>
            <a:r>
              <a:rPr lang="en" sz="1600"/>
              <a:t> for customer types. Eg: E-commerce apps with a different account for exclusive members/ premium members for communication.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soon as a user changes membership to premium, raise an event ‘membership purchased’.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generates the webhook payload with all the user details that can be pushed to the premium account. </a:t>
            </a:r>
            <a:endParaRPr sz="1600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7239" l="2649" r="2039" t="6367"/>
          <a:stretch/>
        </p:blipFill>
        <p:spPr>
          <a:xfrm rot="-1624391">
            <a:off x="221222" y="2063110"/>
            <a:ext cx="2100283" cy="147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400247" y="1300800"/>
            <a:ext cx="63216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Communication for bookings :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Useful for all businesses around hiring, maintaining driver and rider accounts independently. 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a rider books a ride, a driver ID is generated. This driver ID along with booking details is read in the webhook payload.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is added as an event communicate to the driver, including all the booking details received in the payload.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Assumption: The driver ID is the identity used in the driver account.</a:t>
            </a:r>
            <a:endParaRPr sz="16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50" y="1768638"/>
            <a:ext cx="2095450" cy="223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#3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00247" y="1300800"/>
            <a:ext cx="63216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Disable all communication after uninstallation</a:t>
            </a:r>
            <a:r>
              <a:rPr b="1" lang="en" sz="2100">
                <a:solidFill>
                  <a:schemeClr val="dk1"/>
                </a:solidFill>
              </a:rPr>
              <a:t>: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Currently, uninstalling the application still keeps a user active on emails/sms.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daily recurring webhook campaign on uninstallation can send the user payload to read the CleverTap ID.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 the MSG-email/MSG-sms flags to false using this information.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Advantages: Removes the worry of MSG-sms being a device level flag.</a:t>
            </a:r>
            <a:endParaRPr sz="1600"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75" y="2284663"/>
            <a:ext cx="2272525" cy="120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#4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58300" y="1103400"/>
            <a:ext cx="62637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Segmenting email domains basis user engagement behaviour</a:t>
            </a:r>
            <a:r>
              <a:rPr b="1" lang="en" sz="1700">
                <a:solidFill>
                  <a:schemeClr val="dk1"/>
                </a:solidFill>
              </a:rPr>
              <a:t>:</a:t>
            </a:r>
            <a:endParaRPr b="1" sz="17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maintaining email reputation it is important to use multiple sending domains.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Users who opened the email between 0-X days fall under active, X-Y fall under passive and beyond Y as inactive.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Active users should get emails via domain 1, passive via domain 2 and inactive should be unsubscribed from future emails.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Separate webhook campaigns configuration for each, pushing user properties- active, passive and inactive and subsequent campaigns.</a:t>
            </a:r>
            <a:endParaRPr sz="16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0" y="1787800"/>
            <a:ext cx="2400247" cy="180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Assignment 1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Lorem ipsum dolor sit amet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Consectetur adipiscing elit, sed do eiusmod tempor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Assignment 2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Lorem ipsum dolor sit amet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Assignment 3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Consectetur adipiscing elit, sed do eiusmod tempor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next meeting</a:t>
            </a:r>
            <a:endParaRPr/>
          </a:p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Sed do eiusmod tempor incididunt ut labore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Ut enim ad minim veniam, quis nostrud exercitation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